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6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 showGuides="1">
      <p:cViewPr varScale="1">
        <p:scale>
          <a:sx n="128" d="100"/>
          <a:sy n="128" d="100"/>
        </p:scale>
        <p:origin x="480" y="176"/>
      </p:cViewPr>
      <p:guideLst>
        <p:guide orient="horz" pos="38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34B725-6264-E846-831E-03B53A4787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91B9B66-B629-A04C-B97C-5C5DDBBBD1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CCC33E-2CBB-1F40-B118-088BCF9DF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8BAE-B991-8848-B270-0DDF45C7E400}" type="datetimeFigureOut">
              <a:rPr lang="de-DE" smtClean="0"/>
              <a:t>15.02.21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CB65B3-51E2-B14D-88D8-4622B0540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E2C283-9248-1B47-A256-F95F4824F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C7C-C217-034E-AFA8-4913AB34FF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9652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1D3B7E-69BF-6C48-9E86-471179F0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47008B9-357C-0E44-93AB-AA551A5CF6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3BAD84-CA39-394F-840E-D01AC1411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8BAE-B991-8848-B270-0DDF45C7E400}" type="datetimeFigureOut">
              <a:rPr lang="de-DE" smtClean="0"/>
              <a:t>15.02.21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42F1C0-10CF-1243-82DE-189992FD3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943257B-AEEE-A14C-98B6-BDEE32B6C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C7C-C217-034E-AFA8-4913AB34FF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5416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73DCC6A-A879-2542-B0F3-252C095AFE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0BAFE4D-FAF5-3040-9928-F515EDF70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92E3AA-93F8-F34B-BE2E-82E850AAF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8BAE-B991-8848-B270-0DDF45C7E400}" type="datetimeFigureOut">
              <a:rPr lang="de-DE" smtClean="0"/>
              <a:t>15.02.21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65CAB7-8222-294D-AE7B-E6947A358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1EDFFA-CCBE-2C45-9DB1-73E6F66F0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C7C-C217-034E-AFA8-4913AB34FF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92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5746FD-AA43-5248-86CB-B394DF20C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29C9A2-5061-FD48-8B0F-3E0F014B3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9E36A1-DC1D-8E49-8427-BFA16BC8B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8BAE-B991-8848-B270-0DDF45C7E400}" type="datetimeFigureOut">
              <a:rPr lang="de-DE" smtClean="0"/>
              <a:t>15.02.21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E5C769-5024-1246-A80B-18DE92ECF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858E46E-DA64-484C-AC46-7981A0B5D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C7C-C217-034E-AFA8-4913AB34FF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770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5008B-52A8-A442-BDAC-FA2695B49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4C01A66-C48D-BB4B-B42D-FCD3A5F0F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045A8AA-AF7D-8B4E-BACA-C2325FE20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8BAE-B991-8848-B270-0DDF45C7E400}" type="datetimeFigureOut">
              <a:rPr lang="de-DE" smtClean="0"/>
              <a:t>15.02.21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1499D0A-3467-EB4F-8218-56807B905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639088D-F0D3-3643-804E-02BCFD670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C7C-C217-034E-AFA8-4913AB34FF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7675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03B8E1-9F20-B34F-933A-D9FFCD65C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B9B176-E51F-DB4D-95A8-CFDBC6D5F1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10C4E5-AD90-8947-A8F0-07DA48D60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B2B880D-CA9F-F346-A364-416E505D4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8BAE-B991-8848-B270-0DDF45C7E400}" type="datetimeFigureOut">
              <a:rPr lang="de-DE" smtClean="0"/>
              <a:t>15.02.21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E8957B5-5D11-0642-96AF-1BC416D66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1744B31-E4F3-DF4F-A39F-87F966030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C7C-C217-034E-AFA8-4913AB34FF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9676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65862-7CD0-5B40-807A-C18E7B8DF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A905101-8289-D84A-AC25-D69FE7F753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74BB805-B6F0-9142-BF48-6DEA530393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BEDCEE4-D220-4348-8170-40AF4A160E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36F2942-F0AC-7848-AA6B-9792D193F3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10517D9-3846-CD4C-BFD0-6AC8B4326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8BAE-B991-8848-B270-0DDF45C7E400}" type="datetimeFigureOut">
              <a:rPr lang="de-DE" smtClean="0"/>
              <a:t>15.02.21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FEE3065-1CD6-6841-B7D6-4D5D90480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AE366E2-E0B9-E546-AA01-F7A389DF1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C7C-C217-034E-AFA8-4913AB34FF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0928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942D80-8A80-9A49-9534-80DB66DCE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E4FC0CA-A8F8-2440-9BE3-3677A5289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8BAE-B991-8848-B270-0DDF45C7E400}" type="datetimeFigureOut">
              <a:rPr lang="de-DE" smtClean="0"/>
              <a:t>15.02.21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C0CE203-ADDD-BD4E-A1CD-517FBAD3A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ADFA78D-DA11-574B-A850-CA0C1F453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C7C-C217-034E-AFA8-4913AB34FF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3066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4CC339F-40E0-6D4C-9992-2855F59A3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8BAE-B991-8848-B270-0DDF45C7E400}" type="datetimeFigureOut">
              <a:rPr lang="de-DE" smtClean="0"/>
              <a:t>15.02.21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3D45129-6293-6340-8057-02EBB83EC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6CA0A4E-D712-7949-8AA0-30B6184D7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C7C-C217-034E-AFA8-4913AB34FF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2614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53A503-0AA1-A64D-9C5F-2B784B0B4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A99CA3-C542-B34D-A4A9-0AD4F6048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8AC0E2D-CCE0-1343-A69B-ACDD2EEA06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90AC0D6-8147-0540-B12A-75CECF091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8BAE-B991-8848-B270-0DDF45C7E400}" type="datetimeFigureOut">
              <a:rPr lang="de-DE" smtClean="0"/>
              <a:t>15.02.21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8683DD9-1594-B649-8D67-BFC487D75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0BB53D6-4462-ED48-945F-5F3DD9D06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C7C-C217-034E-AFA8-4913AB34FF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8657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6286DF-DEA6-3A40-B140-A6F654057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AA6EA5E-984C-D148-91B0-E17B12E36F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1AF1FBC-470B-2246-B562-8CA37D12F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63CC506-6885-AE4C-9A40-7B9EF2645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8BAE-B991-8848-B270-0DDF45C7E400}" type="datetimeFigureOut">
              <a:rPr lang="de-DE" smtClean="0"/>
              <a:t>15.02.21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3FAC15B-3E77-DE42-8DED-8E0BF2076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08DA75B-E8A8-964A-96C9-2AB55CD34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A1C7C-C217-034E-AFA8-4913AB34FF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3229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A3195D1-CF32-1240-B2FD-12047827C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669C75-D421-8E4E-90A6-85D0A99B8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BF8A32-F484-7F49-8959-15B2FD1433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A8BAE-B991-8848-B270-0DDF45C7E400}" type="datetimeFigureOut">
              <a:rPr lang="de-DE" smtClean="0"/>
              <a:t>15.02.21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79B1848-73FE-0845-B909-FF1FB5E092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C5B28F1-093C-B049-B172-B22B9CA123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A1C7C-C217-034E-AFA8-4913AB34FF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0013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E0C47AA8-DDE2-2248-B936-39A78D9141F8}"/>
              </a:ext>
            </a:extLst>
          </p:cNvPr>
          <p:cNvSpPr/>
          <p:nvPr/>
        </p:nvSpPr>
        <p:spPr>
          <a:xfrm>
            <a:off x="6117313" y="3327148"/>
            <a:ext cx="2019721" cy="1833663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de-DE" sz="12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12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Visualisierung, Vermittlung und Konkretisierung von Maßnahmen und Konzepten:</a:t>
            </a:r>
            <a:br>
              <a:rPr lang="de-DE" sz="12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sz="12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12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Service Expert, Information/Tool-Coach</a:t>
            </a:r>
          </a:p>
        </p:txBody>
      </p:sp>
      <p:sp>
        <p:nvSpPr>
          <p:cNvPr id="23" name="Abgerundetes Rechteck 22">
            <a:extLst>
              <a:ext uri="{FF2B5EF4-FFF2-40B4-BE49-F238E27FC236}">
                <a16:creationId xmlns:a16="http://schemas.microsoft.com/office/drawing/2014/main" id="{415B11A5-A631-F541-B108-B9585778436C}"/>
              </a:ext>
            </a:extLst>
          </p:cNvPr>
          <p:cNvSpPr/>
          <p:nvPr/>
        </p:nvSpPr>
        <p:spPr>
          <a:xfrm>
            <a:off x="4092752" y="3327148"/>
            <a:ext cx="2019721" cy="183366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de-D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Management und Integration von Systemen und Prozessen:</a:t>
            </a:r>
            <a:b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Score-Keeper,</a:t>
            </a:r>
            <a:b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Data-/</a:t>
            </a:r>
            <a:r>
              <a:rPr lang="de-DE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Process</a:t>
            </a: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-Manager</a:t>
            </a: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19F7322E-5CA2-C44A-BFE0-3F8A75C772BB}"/>
              </a:ext>
            </a:extLst>
          </p:cNvPr>
          <p:cNvSpPr/>
          <p:nvPr/>
        </p:nvSpPr>
        <p:spPr>
          <a:xfrm>
            <a:off x="6100840" y="1469514"/>
            <a:ext cx="2019721" cy="1833663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de-DE" sz="12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Neue Ideen,</a:t>
            </a:r>
            <a:br>
              <a:rPr lang="de-DE" sz="12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2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Themen und Perspektiven:</a:t>
            </a:r>
            <a:br>
              <a:rPr lang="de-DE" sz="12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sz="12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12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Innovator, Change Agent, Sparrings-partner</a:t>
            </a:r>
          </a:p>
          <a:p>
            <a:pPr algn="ctr"/>
            <a:endParaRPr lang="de-DE" sz="12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EDF32681-1674-324F-AF24-229619FE80F2}"/>
              </a:ext>
            </a:extLst>
          </p:cNvPr>
          <p:cNvSpPr/>
          <p:nvPr/>
        </p:nvSpPr>
        <p:spPr>
          <a:xfrm>
            <a:off x="4076279" y="1469514"/>
            <a:ext cx="2019721" cy="183366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Strategische Optionen, Analysen und Konzepte:</a:t>
            </a:r>
            <a:b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Guardian, </a:t>
            </a:r>
            <a:r>
              <a:rPr lang="de-DE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Decision</a:t>
            </a: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Partner/Analyst</a:t>
            </a:r>
          </a:p>
          <a:p>
            <a:pPr algn="ctr"/>
            <a:endParaRPr lang="de-D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A7C26D12-E8D5-624F-A4DB-FB9289B62A62}"/>
              </a:ext>
            </a:extLst>
          </p:cNvPr>
          <p:cNvCxnSpPr/>
          <p:nvPr/>
        </p:nvCxnSpPr>
        <p:spPr>
          <a:xfrm>
            <a:off x="6096000" y="321276"/>
            <a:ext cx="0" cy="5844574"/>
          </a:xfrm>
          <a:prstGeom prst="straightConnector1">
            <a:avLst/>
          </a:prstGeom>
          <a:ln w="28575">
            <a:solidFill>
              <a:schemeClr val="tx2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9397CB45-F4E6-0C42-9840-D5481ED1FF37}"/>
              </a:ext>
            </a:extLst>
          </p:cNvPr>
          <p:cNvCxnSpPr>
            <a:cxnSpLocks/>
          </p:cNvCxnSpPr>
          <p:nvPr/>
        </p:nvCxnSpPr>
        <p:spPr>
          <a:xfrm flipH="1">
            <a:off x="889687" y="3303202"/>
            <a:ext cx="9811264" cy="0"/>
          </a:xfrm>
          <a:prstGeom prst="straightConnector1">
            <a:avLst/>
          </a:prstGeom>
          <a:ln w="28575">
            <a:solidFill>
              <a:schemeClr val="tx2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7162757C-B318-284B-B496-D647CAEBF791}"/>
              </a:ext>
            </a:extLst>
          </p:cNvPr>
          <p:cNvSpPr txBox="1"/>
          <p:nvPr/>
        </p:nvSpPr>
        <p:spPr>
          <a:xfrm>
            <a:off x="5090981" y="939115"/>
            <a:ext cx="2019720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Strategie/Zukunft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755E538-E873-AC4F-8C85-BA7700129B13}"/>
              </a:ext>
            </a:extLst>
          </p:cNvPr>
          <p:cNvSpPr txBox="1"/>
          <p:nvPr/>
        </p:nvSpPr>
        <p:spPr>
          <a:xfrm>
            <a:off x="4892882" y="5332457"/>
            <a:ext cx="240623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Operation/Gegenwart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EC35223-8D36-5A40-A923-7F90495A5865}"/>
              </a:ext>
            </a:extLst>
          </p:cNvPr>
          <p:cNvSpPr txBox="1"/>
          <p:nvPr/>
        </p:nvSpPr>
        <p:spPr>
          <a:xfrm>
            <a:off x="1434754" y="3111357"/>
            <a:ext cx="236673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Prozess/Organisation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D82650C-538F-1D47-8E36-24F3DEEA13DC}"/>
              </a:ext>
            </a:extLst>
          </p:cNvPr>
          <p:cNvSpPr txBox="1"/>
          <p:nvPr/>
        </p:nvSpPr>
        <p:spPr>
          <a:xfrm>
            <a:off x="8375040" y="3111357"/>
            <a:ext cx="1670457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Thema/Person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4C55D0F-EDEE-FC45-81B6-E52697FB3832}"/>
              </a:ext>
            </a:extLst>
          </p:cNvPr>
          <p:cNvSpPr/>
          <p:nvPr/>
        </p:nvSpPr>
        <p:spPr>
          <a:xfrm>
            <a:off x="5307084" y="2829612"/>
            <a:ext cx="1582673" cy="90204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Business</a:t>
            </a:r>
            <a:b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Partnering</a:t>
            </a:r>
            <a:endParaRPr lang="de-DE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198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Macintosh PowerPoint</Application>
  <PresentationFormat>Breitbild</PresentationFormat>
  <Paragraphs>15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Anja Ebert Steinhübel</dc:creator>
  <cp:lastModifiedBy>Anja Ebert Steinhübel</cp:lastModifiedBy>
  <cp:revision>4</cp:revision>
  <dcterms:created xsi:type="dcterms:W3CDTF">2021-02-15T10:15:46Z</dcterms:created>
  <dcterms:modified xsi:type="dcterms:W3CDTF">2021-02-15T10:52:17Z</dcterms:modified>
</cp:coreProperties>
</file>